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61" r:id="rId5"/>
    <p:sldId id="267" r:id="rId6"/>
    <p:sldId id="258" r:id="rId7"/>
    <p:sldId id="262" r:id="rId8"/>
    <p:sldId id="263" r:id="rId9"/>
    <p:sldId id="266" r:id="rId10"/>
    <p:sldId id="268" r:id="rId11"/>
    <p:sldId id="257" r:id="rId12"/>
  </p:sldIdLst>
  <p:sldSz cx="9144000" cy="6858000" type="screen4x3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4" d="100"/>
          <a:sy n="84" d="100"/>
        </p:scale>
        <p:origin x="-660" y="-4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86D04-2F41-452C-8F84-62431DF6C293}" type="datetimeFigureOut">
              <a:rPr lang="ru-RU" smtClean="0"/>
              <a:pPr/>
              <a:t>23.10.2014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DBE5D-9FC6-4B0B-B04F-E6F140C620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86D04-2F41-452C-8F84-62431DF6C293}" type="datetimeFigureOut">
              <a:rPr lang="ru-RU" smtClean="0"/>
              <a:pPr/>
              <a:t>23.10.2014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DBE5D-9FC6-4B0B-B04F-E6F140C620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86D04-2F41-452C-8F84-62431DF6C293}" type="datetimeFigureOut">
              <a:rPr lang="ru-RU" smtClean="0"/>
              <a:pPr/>
              <a:t>23.10.2014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DBE5D-9FC6-4B0B-B04F-E6F140C620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86D04-2F41-452C-8F84-62431DF6C293}" type="datetimeFigureOut">
              <a:rPr lang="ru-RU" smtClean="0"/>
              <a:pPr/>
              <a:t>23.10.2014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DBE5D-9FC6-4B0B-B04F-E6F140C620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86D04-2F41-452C-8F84-62431DF6C293}" type="datetimeFigureOut">
              <a:rPr lang="ru-RU" smtClean="0"/>
              <a:pPr/>
              <a:t>23.10.2014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DBE5D-9FC6-4B0B-B04F-E6F140C620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86D04-2F41-452C-8F84-62431DF6C293}" type="datetimeFigureOut">
              <a:rPr lang="ru-RU" smtClean="0"/>
              <a:pPr/>
              <a:t>23.10.2014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DBE5D-9FC6-4B0B-B04F-E6F140C620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86D04-2F41-452C-8F84-62431DF6C293}" type="datetimeFigureOut">
              <a:rPr lang="ru-RU" smtClean="0"/>
              <a:pPr/>
              <a:t>23.10.2014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DBE5D-9FC6-4B0B-B04F-E6F140C620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86D04-2F41-452C-8F84-62431DF6C293}" type="datetimeFigureOut">
              <a:rPr lang="ru-RU" smtClean="0"/>
              <a:pPr/>
              <a:t>23.10.2014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DBE5D-9FC6-4B0B-B04F-E6F140C620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86D04-2F41-452C-8F84-62431DF6C293}" type="datetimeFigureOut">
              <a:rPr lang="ru-RU" smtClean="0"/>
              <a:pPr/>
              <a:t>23.10.2014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DBE5D-9FC6-4B0B-B04F-E6F140C620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86D04-2F41-452C-8F84-62431DF6C293}" type="datetimeFigureOut">
              <a:rPr lang="ru-RU" smtClean="0"/>
              <a:pPr/>
              <a:t>23.10.2014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DBE5D-9FC6-4B0B-B04F-E6F140C620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86D04-2F41-452C-8F84-62431DF6C293}" type="datetimeFigureOut">
              <a:rPr lang="ru-RU" smtClean="0"/>
              <a:pPr/>
              <a:t>23.10.2014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DBE5D-9FC6-4B0B-B04F-E6F140C6200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4D86D04-2F41-452C-8F84-62431DF6C293}" type="datetimeFigureOut">
              <a:rPr lang="ru-RU" smtClean="0"/>
              <a:pPr/>
              <a:t>23.10.2014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D5DBE5D-9FC6-4B0B-B04F-E6F140C6200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image" Target="../media/image2.wmf"/><Relationship Id="rId7" Type="http://schemas.openxmlformats.org/officeDocument/2006/relationships/image" Target="../media/image6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836712"/>
            <a:ext cx="7117180" cy="72008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  ЭМОЦИИ И ЧУВСТВА</a:t>
            </a:r>
            <a:endParaRPr lang="ru-RU" b="1" i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EDU</a:t>
            </a:r>
            <a:endParaRPr lang="ru-RU"/>
          </a:p>
        </p:txBody>
      </p:sp>
      <p:pic>
        <p:nvPicPr>
          <p:cNvPr id="1026" name="Picture 2" descr="C:\Users\EDU\AppData\Local\Microsoft\Windows\Temporary Internet Files\Content.IE5\VWLMZRA5\MC900433817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132856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EDU\AppData\Local\Microsoft\Windows\Temporary Internet Files\Content.IE5\ULT2ID4P\MC900442024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9534" y="156121"/>
            <a:ext cx="2074466" cy="1516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EDU\AppData\Local\Microsoft\Windows\Temporary Internet Files\Content.IE5\I37LKXXO\MC900434415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0770" y="2804145"/>
            <a:ext cx="1854200" cy="170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EDU\AppData\Local\Microsoft\Windows\Temporary Internet Files\Content.IE5\S14K6N7F\MC900434411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096" y="260648"/>
            <a:ext cx="1542752" cy="1516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EDU\AppData\Local\Microsoft\Windows\Temporary Internet Files\Content.IE5\S14K6N7F\MC900433821[1]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0332" y="4509120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EDU\AppData\Local\Microsoft\Windows\Temporary Internet Files\Content.IE5\ULT2ID4P\MC900434409[1].wm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132856"/>
            <a:ext cx="1939925" cy="181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EDU\AppData\Local\Microsoft\Windows\Temporary Internet Files\Content.IE5\I37LKXXO\MC900428081[1].wm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3391" y="4509120"/>
            <a:ext cx="1968500" cy="182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4703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2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" fill="hold">
                                          <p:stCondLst>
                                            <p:cond delay="397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" fill="hold">
                                          <p:stCondLst>
                                            <p:cond delay="596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1"/>
                            </p:stCondLst>
                            <p:childTnLst>
                              <p:par>
                                <p:cTn id="3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" fill="hold">
                                          <p:stCondLst>
                                            <p:cond delay="397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" fill="hold">
                                          <p:stCondLst>
                                            <p:cond delay="596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002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002"/>
                            </p:stCondLst>
                            <p:childTnLst>
                              <p:par>
                                <p:cTn id="4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9002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2"/>
                            </p:stCondLst>
                            <p:childTnLst>
                              <p:par>
                                <p:cTn id="6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тантра и эмоции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290" y="428604"/>
            <a:ext cx="6716688" cy="50037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943197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Documents and Settings\Ольга Федоровна\Local Settings\Temporary Internet Files\Content.IE5\DMEVNLQJ\MP900449097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285728"/>
            <a:ext cx="5929354" cy="59293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  <a:softEdge rad="63500"/>
          </a:effectLst>
        </p:spPr>
      </p:pic>
      <p:sp>
        <p:nvSpPr>
          <p:cNvPr id="7" name="TextBox 6"/>
          <p:cNvSpPr txBox="1"/>
          <p:nvPr/>
        </p:nvSpPr>
        <p:spPr>
          <a:xfrm>
            <a:off x="3286116" y="4643446"/>
            <a:ext cx="28446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КОНЕЦ</a:t>
            </a:r>
            <a:endParaRPr lang="ru-RU" sz="4800" b="1" i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03636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etskie-e`motsii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548681"/>
            <a:ext cx="6668356" cy="46085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2915816" y="5605789"/>
            <a:ext cx="34852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РАДОСТЬ</a:t>
            </a:r>
            <a:endParaRPr lang="ru-RU" sz="4800" b="1" i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1724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etskij-strah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538" y="642918"/>
            <a:ext cx="7143800" cy="4544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>
            <a:off x="3071802" y="621508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357554" y="5643578"/>
            <a:ext cx="244810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СТРАХ</a:t>
            </a:r>
            <a:endParaRPr lang="ru-RU" sz="4800" b="1" i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42665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6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motsiioshkolnikov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852" y="857232"/>
            <a:ext cx="6715108" cy="42305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2428860" y="5500702"/>
            <a:ext cx="45480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УДИВЛЕНИЕ</a:t>
            </a:r>
            <a:endParaRPr lang="ru-RU" sz="4800" b="1" i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41676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4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kuka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290" y="285728"/>
            <a:ext cx="6500858" cy="53578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3286116" y="5786454"/>
            <a:ext cx="281359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ГРУСТЬ</a:t>
            </a:r>
            <a:endParaRPr lang="ru-RU" sz="4800" b="1" i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55802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6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6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8" presetClass="exit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294563964_crybaby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538" y="428604"/>
            <a:ext cx="7090828" cy="47149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3286116" y="5429264"/>
            <a:ext cx="26917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ОБИДА</a:t>
            </a:r>
            <a:endParaRPr lang="ru-RU" sz="4800" b="1" i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5083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6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6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lood-coast_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662" y="571480"/>
            <a:ext cx="7277196" cy="43937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3000364" y="5500702"/>
            <a:ext cx="33794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ИНТЕРЕС</a:t>
            </a:r>
            <a:endParaRPr lang="ru-RU" sz="4800" b="1" i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15081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6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6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8" presetClass="exit" presetSubtype="0" accel="50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anim calcmode="lin" valueType="num">
                                      <p:cBhvr>
                                        <p:cTn id="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4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s(22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100" y="571480"/>
            <a:ext cx="7500990" cy="49292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3143240" y="5786454"/>
            <a:ext cx="29947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ЗЛОСТЬ</a:t>
            </a:r>
            <a:endParaRPr lang="ru-RU" sz="4800" b="1" i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9561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ulson07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612" y="285728"/>
            <a:ext cx="4000528" cy="51273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2571736" y="5572140"/>
            <a:ext cx="43107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СТЕСНЕНИЕ</a:t>
            </a:r>
            <a:endParaRPr lang="ru-RU" sz="4800" b="1" i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60666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9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TC102455596[[fn=Весна]]</Template>
  <TotalTime>238</TotalTime>
  <Words>14</Words>
  <Application>Microsoft Office PowerPoint</Application>
  <PresentationFormat>Экран (4:3)</PresentationFormat>
  <Paragraphs>11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Spring</vt:lpstr>
      <vt:lpstr>   ЭМОЦИИ И ЧУВСТВА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Фотоальбом</dc:title>
  <dc:creator>EDU</dc:creator>
  <cp:lastModifiedBy>EDU</cp:lastModifiedBy>
  <cp:revision>21</cp:revision>
  <dcterms:created xsi:type="dcterms:W3CDTF">2014-10-16T13:20:37Z</dcterms:created>
  <dcterms:modified xsi:type="dcterms:W3CDTF">2014-10-23T11:58:49Z</dcterms:modified>
</cp:coreProperties>
</file>